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70" r:id="rId2"/>
    <p:sldId id="277" r:id="rId3"/>
    <p:sldId id="257" r:id="rId4"/>
    <p:sldId id="260" r:id="rId5"/>
    <p:sldId id="261" r:id="rId6"/>
    <p:sldId id="271" r:id="rId7"/>
    <p:sldId id="262" r:id="rId8"/>
    <p:sldId id="263" r:id="rId9"/>
    <p:sldId id="265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80" r:id="rId19"/>
    <p:sldId id="283" r:id="rId20"/>
    <p:sldId id="278" r:id="rId21"/>
    <p:sldId id="279" r:id="rId22"/>
    <p:sldId id="284" r:id="rId23"/>
    <p:sldId id="285" r:id="rId24"/>
    <p:sldId id="286" r:id="rId25"/>
    <p:sldId id="307" r:id="rId26"/>
    <p:sldId id="287" r:id="rId27"/>
    <p:sldId id="288" r:id="rId28"/>
    <p:sldId id="289" r:id="rId29"/>
    <p:sldId id="290" r:id="rId30"/>
    <p:sldId id="282" r:id="rId31"/>
    <p:sldId id="291" r:id="rId32"/>
    <p:sldId id="292" r:id="rId33"/>
    <p:sldId id="293" r:id="rId34"/>
    <p:sldId id="294" r:id="rId35"/>
    <p:sldId id="295" r:id="rId36"/>
    <p:sldId id="297" r:id="rId37"/>
    <p:sldId id="296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6" r:id="rId46"/>
    <p:sldId id="30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config" id="{4ED729B6-A289-324C-80BB-5848A63007A2}">
          <p14:sldIdLst>
            <p14:sldId id="270"/>
            <p14:sldId id="277"/>
            <p14:sldId id="257"/>
            <p14:sldId id="260"/>
            <p14:sldId id="261"/>
            <p14:sldId id="271"/>
            <p14:sldId id="262"/>
            <p14:sldId id="263"/>
            <p14:sldId id="265"/>
            <p14:sldId id="267"/>
            <p14:sldId id="268"/>
            <p14:sldId id="269"/>
            <p14:sldId id="272"/>
          </p14:sldIdLst>
        </p14:section>
        <p14:section name="develop" id="{B8DA2BC3-4963-5441-B8FA-729383D7D24C}">
          <p14:sldIdLst>
            <p14:sldId id="273"/>
            <p14:sldId id="274"/>
            <p14:sldId id="275"/>
            <p14:sldId id="276"/>
            <p14:sldId id="280"/>
            <p14:sldId id="283"/>
            <p14:sldId id="278"/>
            <p14:sldId id="279"/>
            <p14:sldId id="284"/>
            <p14:sldId id="285"/>
            <p14:sldId id="286"/>
            <p14:sldId id="287"/>
            <p14:sldId id="288"/>
            <p14:sldId id="289"/>
            <p14:sldId id="290"/>
            <p14:sldId id="282"/>
            <p14:sldId id="291"/>
            <p14:sldId id="292"/>
            <p14:sldId id="293"/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8711"/>
    <p:restoredTop sz="50000"/>
  </p:normalViewPr>
  <p:slideViewPr>
    <p:cSldViewPr snapToGrid="0" snapToObjects="1">
      <p:cViewPr>
        <p:scale>
          <a:sx n="79" d="100"/>
          <a:sy n="79" d="100"/>
        </p:scale>
        <p:origin x="-75" y="-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F33E-62DA-4E48-A958-62D87C824DC1}" type="datetimeFigureOut">
              <a:rPr lang="en-US" smtClean="0"/>
              <a:pPr/>
              <a:t>5/7/2016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1B303-3974-7A46-A558-BE8CFC797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43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1B303-3974-7A46-A558-BE8CFC797A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603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pPr/>
              <a:t>5/7/2016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127.0.0.1:8080/tutoria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igniter.com/downloa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127.0.0.1:8080/tutorial/customer/creat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27.0.0.1:8080/tuto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rdynamic.github.io/web-homework/tutorial/index.html#htaccess" TargetMode="External"/><Relationship Id="rId2" Type="http://schemas.openxmlformats.org/officeDocument/2006/relationships/hyperlink" Target="http://mrdynamic.github.io/tutorial/index.html#htacc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745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68408"/>
            <a:ext cx="9731701" cy="4195481"/>
          </a:xfrm>
        </p:spPr>
        <p:txBody>
          <a:bodyPr/>
          <a:lstStyle/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config.php</a:t>
            </a:r>
            <a:endParaRPr lang="th-TH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‘http://127.0.0.1:8080/tutorial’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ลงใน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config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['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base_url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']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เพื่อทำการตั้งค่า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base_url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ทำการลบค่า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index.php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config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['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index_page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']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เพื่อทำการลบ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default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index.php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กรณีที่ใช้การ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generate link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codeIgniter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5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14" y="1603244"/>
            <a:ext cx="6121400" cy="4127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089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database.php</a:t>
            </a:r>
            <a:endParaRPr lang="th-TH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db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[‘default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ดังนี้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'hostname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localhost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,'username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'root’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,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	'password'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'root’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,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	'database'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tutorial_db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35" y="1483290"/>
            <a:ext cx="5073214" cy="48732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92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1501796"/>
            <a:ext cx="8946541" cy="4134940"/>
          </a:xfrm>
        </p:spPr>
        <p:txBody>
          <a:bodyPr/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phpMyAdmin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ชื่อว่า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tutorial_db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customers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โดยมีรายละเอียดดังนี้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56565744"/>
              </p:ext>
            </p:extLst>
          </p:nvPr>
        </p:nvGraphicFramePr>
        <p:xfrm>
          <a:off x="1542412" y="2985425"/>
          <a:ext cx="812842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24"/>
                <a:gridCol w="1522424"/>
                <a:gridCol w="922199"/>
                <a:gridCol w="2241746"/>
                <a:gridCol w="1919635"/>
              </a:tblGrid>
              <a:tr h="3174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Field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Type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NULL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Default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Auto increment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custId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int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-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Y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firstname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varchar</a:t>
                      </a:r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(50)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-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lastname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varchar</a:t>
                      </a:r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(50)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-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email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varchar</a:t>
                      </a:r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(50)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Y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-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c_date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timestamp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AngsanaUPC" pitchFamily="18" charset="-34"/>
                          <a:cs typeface="AngsanaUPC" pitchFamily="18" charset="-34"/>
                        </a:rPr>
                        <a:t>current_timestamp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ngsanaUPC" pitchFamily="18" charset="-34"/>
                          <a:cs typeface="AngsanaUPC" pitchFamily="18" charset="-34"/>
                        </a:rPr>
                        <a:t>N</a:t>
                      </a:r>
                      <a:endParaRPr lang="en-US" sz="2400" dirty="0">
                        <a:latin typeface="AngsanaUPC" pitchFamily="18" charset="-34"/>
                        <a:cs typeface="AngsanaUPC" pitchFamily="18" charset="-34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9601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016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51341"/>
            <a:ext cx="8946541" cy="47449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ทำการสร้างไฟล์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layout.php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html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โดยประกอบด้วย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nav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menu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container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template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หลัก โดยในส่วนของ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content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container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ให้ใส่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Code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ดังนี้</a:t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&lt;?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php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(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isset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($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yeild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) &amp;&amp; !empty($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yeild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))? print $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yeild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:''; ?&gt;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ในส่วนที่เป็น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Hyperlink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ให้ใช้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function anchor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ของ 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C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odeIgniter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แทน ดังนี้</a:t>
            </a:r>
            <a:b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</a:b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&lt;?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php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echo anchor(‘link 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’, ‘label’, array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('class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'=&gt; ‘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classe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name’)); ?&gt;</a:t>
            </a:r>
          </a:p>
        </p:txBody>
      </p:sp>
    </p:spTree>
    <p:extLst>
      <p:ext uri="{BB962C8B-B14F-4D97-AF65-F5344CB8AC3E}">
        <p14:creationId xmlns="" xmlns:p14="http://schemas.microsoft.com/office/powerpoint/2010/main" val="8124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41" y="1312225"/>
            <a:ext cx="5094445" cy="51261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09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ทำการสร้างไฟล์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view_customer.php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Code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ตามภาพ เพื่อทำการแสดงตาราง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5408" y="236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17" y="1385110"/>
            <a:ext cx="5323735" cy="50144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818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1299412"/>
            <a:ext cx="5284962" cy="526983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M_Customer.php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เปิด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M_Customer.php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Extends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CI_Model</a:t>
            </a:r>
            <a:endParaRPr lang="en-US" sz="36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function __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contruct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เพื่อเป็น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constructer method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และทำการเรียก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 method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CI_Model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ทำการประกาศตัวแปรชื่อ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และใส่ค่า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tbl_customer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  <a:r>
              <a:rPr lang="en-US" sz="36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th-TH" sz="36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91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1744021"/>
            <a:ext cx="5284962" cy="40723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getAllData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Select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customer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get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 library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parameter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เป็นชื่อ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name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เพื่อทำการสร้าง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query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สำหรับ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select customer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result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สำหรับ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run query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return result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ที่ได้ ดังภาพ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89" y="2052918"/>
            <a:ext cx="4930930" cy="35089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22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28396"/>
            <a:ext cx="894654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PHP Framework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MVC Design Pattern 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Model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View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Controller</a:t>
            </a:r>
          </a:p>
        </p:txBody>
      </p:sp>
    </p:spTree>
    <p:extLst>
      <p:ext uri="{BB962C8B-B14F-4D97-AF65-F5344CB8AC3E}">
        <p14:creationId xmlns=""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73898"/>
            <a:ext cx="5059493" cy="48893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Customer.php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tutorial/application/controllers)</a:t>
            </a:r>
          </a:p>
          <a:p>
            <a:pPr>
              <a:lnSpc>
                <a:spcPct val="150000"/>
              </a:lnSpc>
            </a:pP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เปิด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Customer.php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Customer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Extends </a:t>
            </a:r>
            <a:r>
              <a:rPr lang="en-US" sz="2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CI_Controller</a:t>
            </a:r>
            <a:endParaRPr lang="en-US" sz="26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__construct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ภายใน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ให้ทำการเรียก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 method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</a:t>
            </a:r>
            <a:r>
              <a:rPr lang="en-US" sz="2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CI_Controller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โดยใช้คำสั่ง </a:t>
            </a:r>
            <a: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parent::__construct </a:t>
            </a:r>
            <a:br>
              <a:rPr lang="en-US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6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2" y="2568792"/>
            <a:ext cx="4856084" cy="2829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39350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model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และทำการใส่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alias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ดังนี้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$this-&gt;load-&gt;model(array(‘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’=&gt;’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’)); 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64" y="3273753"/>
            <a:ext cx="7088682" cy="22501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995" y="1647131"/>
            <a:ext cx="1072607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index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และทำการเรียก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getAllData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model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$this-&gt;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-&gt;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getAllData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();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และทำการรับด้วย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array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listData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[“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list_data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”]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9" y="3304777"/>
            <a:ext cx="6121400" cy="2882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52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25854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view_customer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และใส่ค่าในลงใน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array $html[‘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yeild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09" y="3131348"/>
            <a:ext cx="6121400" cy="2578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21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ทำการ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load view layout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และทำการสร้างส่งค่า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$html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เพื่อทำการ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render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หน้าจอดังภาพ</a:t>
            </a:r>
            <a:endParaRPr lang="en-US" sz="2800" dirty="0"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76" y="3291976"/>
            <a:ext cx="6121400" cy="2565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366" y="1616853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ทำการตั้งค่า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Controller Customer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ที่สร้างขึ้นเป็น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Default Controller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แทน </a:t>
            </a:r>
            <a:endParaRPr lang="en-US" sz="2800" dirty="0" smtClean="0">
              <a:latin typeface="AngsanaUPC" pitchFamily="18" charset="-34"/>
              <a:cs typeface="AngsanaUPC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โดยทำการเปิด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File routes.php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 และทำการแก้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default_controller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จาก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welcome </a:t>
            </a:r>
            <a:r>
              <a:rPr lang="th-TH" sz="2800" dirty="0" smtClean="0">
                <a:latin typeface="AngsanaUPC" pitchFamily="18" charset="-34"/>
                <a:cs typeface="AngsanaUPC" pitchFamily="18" charset="-34"/>
              </a:rPr>
              <a:t>เป็น </a:t>
            </a:r>
            <a:r>
              <a:rPr lang="en-US" sz="2800" dirty="0" smtClean="0">
                <a:latin typeface="AngsanaUPC" pitchFamily="18" charset="-34"/>
                <a:cs typeface="AngsanaUPC" pitchFamily="18" charset="-34"/>
              </a:rPr>
              <a:t>customer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1495" y="3312429"/>
            <a:ext cx="6680690" cy="2917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3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Display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Run Web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โดยพิมพ์ 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http://127.0.0.1:8080/tutorial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จะปรากฏหน้าจอดังภาพ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22" y="3001114"/>
            <a:ext cx="6121400" cy="3035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9460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Insert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595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1182"/>
            <a:ext cx="8946541" cy="4817113"/>
          </a:xfrm>
        </p:spPr>
        <p:txBody>
          <a:bodyPr>
            <a:noAutofit/>
          </a:bodyPr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create_customer.php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(tutorial/application/views)</a:t>
            </a: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ในการรับข้อมูล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โดยใช้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 helper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CodeIgniter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เข้ามาช่วย ประกอบด้วยคำสั่งดังนี้</a:t>
            </a: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form_open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 element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parameter action</a:t>
            </a: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form_input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input element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form_label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label element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form_button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button</a:t>
            </a: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form_close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tag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53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73" y="1473200"/>
            <a:ext cx="7133963" cy="4558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91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Download 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CodeIgniter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จาก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  <a:hlinkClick r:id="rId3"/>
              </a:rPr>
              <a:t>https://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  <a:hlinkClick r:id="rId3"/>
              </a:rPr>
              <a:t>www.codeigniter.com/download</a:t>
            </a:r>
            <a:endParaRPr lang="en-US" sz="2800" dirty="0" smtClean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หลังจาก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Download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เสร็จให้ทำการแตกไฟล์จะได้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Folder CodeIgniter-3.0.4</a:t>
            </a:r>
            <a:endParaRPr lang="en-US" sz="2800" dirty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79" y="2052918"/>
            <a:ext cx="5564684" cy="38092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Insert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660" y="1798373"/>
            <a:ext cx="5284962" cy="4072309"/>
          </a:xfrm>
        </p:spPr>
        <p:txBody>
          <a:bodyPr>
            <a:noAutofit/>
          </a:bodyPr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insert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เพื่อใช้ในการ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insert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ข้อมูลลอง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customer</a:t>
            </a: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1 parameter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คือ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$data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สำหรับข้อมูลของ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</a:t>
            </a: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method insert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library database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2 parameter table name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ข้อมูลสำหรับ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insert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25" y="1952710"/>
            <a:ext cx="4418845" cy="37636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913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function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97" y="2052918"/>
            <a:ext cx="6287044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th-TH" dirty="0" smtClean="0"/>
              <a:t>เพื่อทำการแสดงหน้าในการ </a:t>
            </a:r>
            <a:r>
              <a:rPr lang="en-US" dirty="0" smtClean="0"/>
              <a:t>create customer</a:t>
            </a:r>
            <a:r>
              <a:rPr lang="th-TH" dirty="0" smtClean="0"/>
              <a:t> โดยให้ชื่อว่า </a:t>
            </a:r>
            <a:r>
              <a:rPr lang="en-US" dirty="0" smtClean="0"/>
              <a:t>create </a:t>
            </a:r>
            <a:r>
              <a:rPr lang="th-TH" dirty="0" smtClean="0"/>
              <a:t>ทำการ </a:t>
            </a:r>
            <a:r>
              <a:rPr lang="en-US" dirty="0" smtClean="0"/>
              <a:t>load view </a:t>
            </a:r>
            <a:r>
              <a:rPr lang="en-US" dirty="0" err="1" smtClean="0"/>
              <a:t>create_customer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set parameter </a:t>
            </a:r>
            <a:r>
              <a:rPr lang="th-TH" dirty="0" smtClean="0"/>
              <a:t>ตำแหน่งที่ </a:t>
            </a:r>
            <a:r>
              <a:rPr lang="en-US" dirty="0" smtClean="0"/>
              <a:t>3 </a:t>
            </a:r>
            <a:r>
              <a:rPr lang="th-TH" dirty="0" smtClean="0"/>
              <a:t>เป็น </a:t>
            </a:r>
            <a:r>
              <a:rPr lang="en-US" dirty="0" smtClean="0"/>
              <a:t>true </a:t>
            </a:r>
            <a:r>
              <a:rPr lang="th-TH" dirty="0" smtClean="0"/>
              <a:t>เพื่อให้ทำการ </a:t>
            </a:r>
            <a:r>
              <a:rPr lang="en-US" dirty="0"/>
              <a:t> </a:t>
            </a:r>
            <a:r>
              <a:rPr lang="en-US" dirty="0" smtClean="0"/>
              <a:t>return </a:t>
            </a:r>
            <a:r>
              <a:rPr lang="th-TH" dirty="0" smtClean="0"/>
              <a:t>ค่าเป็น </a:t>
            </a:r>
            <a:r>
              <a:rPr lang="en-US" dirty="0" smtClean="0"/>
              <a:t>string </a:t>
            </a:r>
            <a:r>
              <a:rPr lang="th-TH" dirty="0" smtClean="0"/>
              <a:t>และทำการเป็นไว้ใน </a:t>
            </a:r>
            <a:r>
              <a:rPr lang="en-US" dirty="0" smtClean="0"/>
              <a:t>array html[‘</a:t>
            </a:r>
            <a:r>
              <a:rPr lang="en-US" dirty="0" err="1" smtClean="0"/>
              <a:t>yeild</a:t>
            </a:r>
            <a:r>
              <a:rPr lang="en-US" dirty="0" smtClean="0"/>
              <a:t>’]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โดยทำการส่ง </a:t>
            </a:r>
            <a:r>
              <a:rPr lang="en-US" dirty="0" smtClean="0"/>
              <a:t>html </a:t>
            </a:r>
            <a:r>
              <a:rPr lang="th-TH" dirty="0" smtClean="0"/>
              <a:t>ไปเพื่อแสดงหน้าจอ </a:t>
            </a:r>
            <a:r>
              <a:rPr lang="en-US" dirty="0"/>
              <a:t> </a:t>
            </a:r>
            <a:r>
              <a:rPr lang="en-US" dirty="0" smtClean="0"/>
              <a:t>create customer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2385686"/>
            <a:ext cx="4619617" cy="29629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0714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create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55876"/>
            <a:ext cx="8946541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run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โปรแกรมโดยพิมพ์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URL =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http://127.0.0.1:8080/tutorial/customer/create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จะปรากฏหน้าจอดังภาพ</a:t>
            </a:r>
          </a:p>
          <a:p>
            <a:pPr>
              <a:lnSpc>
                <a:spcPct val="150000"/>
              </a:lnSpc>
            </a:pPr>
            <a:endParaRPr lang="th-TH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1" y="3226787"/>
            <a:ext cx="7083214" cy="29390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687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69133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Add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318992"/>
            <a:ext cx="8946541" cy="527431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ทำการเพิ่มตัวแปร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เพื่อใช้ในการตรวจสอบว่าเป็นการ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New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หรือเป็นการ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Edit 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New Customer</a:t>
            </a:r>
          </a:p>
          <a:p>
            <a:pPr lvl="1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กำหนด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path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‘customer/save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Edit</a:t>
            </a:r>
          </a:p>
          <a:p>
            <a:pPr lvl="1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กำหนด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path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‘customer/update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/#id’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#id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จะเป็น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ที่ส่งมาจาก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controller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โดยส่งมาใน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Object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editData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Set Value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ให้กับ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field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ต่างๆ ด้วย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set_value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และนำค่าที่ได้จาก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editData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มาใส่ กรอบสีแดงดังภาพ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3925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28" y="1537060"/>
            <a:ext cx="6371746" cy="50630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06247" y="2542784"/>
            <a:ext cx="6212909" cy="13528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55319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4478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getDataByCriteria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เพื่อทำการดึงค่า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c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ตาม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criteria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ที่ส่งมา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3257" y="1808585"/>
            <a:ext cx="5196728" cy="444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17572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ในการดึงข้อมูล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ชื่อว่า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edit</a:t>
            </a:r>
          </a:p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ทำการรับค่า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query string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ด้วย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helper ($this-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&gt;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uri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-&gt;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segment)</a:t>
            </a:r>
          </a:p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ไปดึงข้อมูลโดยผ่าน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getDataByCriteria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criteria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</a:t>
            </a:r>
            <a:endParaRPr lang="th-TH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ส่งผลลัพธ์ที่ได้ไปยัง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view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create_customer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76152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92" y="1528349"/>
            <a:ext cx="6121400" cy="5003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93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758869" cy="4195481"/>
          </a:xfrm>
        </p:spPr>
        <p:txBody>
          <a:bodyPr>
            <a:normAutofit/>
          </a:bodyPr>
          <a:lstStyle/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ในการส่งค่าข้อมูล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ทีทำการแก้ไขให้กับ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function 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model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64" y="1612001"/>
            <a:ext cx="4755300" cy="49230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675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ทำการย้าย Folder ไปไว้ใน Root ของ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Apache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Server และทำการเปลี่ยนชื่อ Folder เป็น tutorial</a:t>
            </a:r>
            <a:endParaRPr lang="en-US" sz="2800" dirty="0" smtClean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ทำการเปิด Folder Project ด้วยโปรแกรม Sublime โดยจะเป็นโครงสร้างของโปรเจค ดังภาพ</a:t>
            </a:r>
            <a:endParaRPr lang="en-US" sz="2800" dirty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18" y="1468677"/>
            <a:ext cx="3530600" cy="4572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72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959285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link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edit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ในแต่ละ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record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โดยผ่าน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anchor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URL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= ‘customer/edit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/#id’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#id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ที่ได้จาก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Object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list_data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กรอบแดง 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377" y="1291255"/>
            <a:ext cx="5286158" cy="49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2466" y="4296427"/>
            <a:ext cx="3532339" cy="2129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7426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Delete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1928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545925" cy="4195481"/>
          </a:xfrm>
        </p:spPr>
        <p:txBody>
          <a:bodyPr>
            <a:normAutofit/>
          </a:bodyPr>
          <a:lstStyle/>
          <a:p>
            <a:pPr algn="thaiDist"/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delete 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delete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โดยทำการรับค่า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criteria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thaiDist"/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delete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 library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6" y="1427968"/>
            <a:ext cx="4446717" cy="51294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46164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delete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delete model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โดยทำการส่งค่า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ไปใน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criteria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01" y="2052918"/>
            <a:ext cx="5702126" cy="36436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1901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508348" cy="4195481"/>
          </a:xfrm>
        </p:spPr>
        <p:txBody>
          <a:bodyPr>
            <a:normAutofit/>
          </a:bodyPr>
          <a:lstStyle/>
          <a:p>
            <a:pPr algn="thaiDist"/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link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edit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ในแต่ละ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record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โดยผ่าน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function anchor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URL = ‘customer/edit/#id’</a:t>
            </a:r>
          </a:p>
          <a:p>
            <a:pPr algn="thaiDist"/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#id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ที่ได้จาก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Object 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list_data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กรอบ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แดงดัง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708" y="2052918"/>
            <a:ext cx="6121400" cy="321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1425" y="4150658"/>
            <a:ext cx="3983276" cy="2334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3891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758868" cy="4195481"/>
          </a:xfrm>
        </p:spPr>
        <p:txBody>
          <a:bodyPr>
            <a:normAutofit/>
          </a:bodyPr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Model (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)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__deconstruct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$this-&gt;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db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-&gt;close()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close connection database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344" y="2052918"/>
            <a:ext cx="6121400" cy="3517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086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smtClean="0"/>
              <a:t>thank you thank you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725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412142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ทดสอบ Run โปรแกรมโดยเข้าไปที่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http://127.0.0.1:8080/tutorial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ปรากฏหน้าจอดังภาพ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6607805" cy="39345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94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548008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ไปที่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tutorial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จากโปรแกรม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Sublime 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New File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ชื่อว่า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.htaccess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เพื่อทำหน้าที่ในการตัด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index.php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ทำการพิมพ์ข้อความตามภาพลงใน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.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3"/>
              </a:rPr>
              <a:t>htaccess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486" y="2434498"/>
            <a:ext cx="5303033" cy="18483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11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19782"/>
            <a:ext cx="973170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ทำการกด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short key (command + p)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และพิมพ์คำว่า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autoload.php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จากนั้นทำการกด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Enter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‘database’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autoload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['libraries’]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เพื่อทำการ </a:t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database library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‘form’, ‘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autoload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[‘helper’]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helper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74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44" y="1357769"/>
            <a:ext cx="6121400" cy="5219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80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4130</TotalTime>
  <Words>1055</Words>
  <Application>Microsoft Office PowerPoint</Application>
  <PresentationFormat>Custom</PresentationFormat>
  <Paragraphs>163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Ion</vt:lpstr>
      <vt:lpstr>CodeIgniter</vt:lpstr>
      <vt:lpstr>Introduction</vt:lpstr>
      <vt:lpstr>Setup CodeIgniter</vt:lpstr>
      <vt:lpstr>Setup CodeIgniter</vt:lpstr>
      <vt:lpstr>Setup CodeIgniter</vt:lpstr>
      <vt:lpstr>Config Project</vt:lpstr>
      <vt:lpstr>Remove index.php</vt:lpstr>
      <vt:lpstr>Auto load library and helper</vt:lpstr>
      <vt:lpstr>Auto load library and helper</vt:lpstr>
      <vt:lpstr>Setup config file</vt:lpstr>
      <vt:lpstr>Setup config file</vt:lpstr>
      <vt:lpstr>Setup database connection</vt:lpstr>
      <vt:lpstr>Create database</vt:lpstr>
      <vt:lpstr>Display Customer</vt:lpstr>
      <vt:lpstr>Create Layout View</vt:lpstr>
      <vt:lpstr>Create Layout View</vt:lpstr>
      <vt:lpstr>Create View Customer</vt:lpstr>
      <vt:lpstr>Create Model</vt:lpstr>
      <vt:lpstr>Create Model</vt:lpstr>
      <vt:lpstr>Create Controller</vt:lpstr>
      <vt:lpstr>Create Controller</vt:lpstr>
      <vt:lpstr>Create Controller</vt:lpstr>
      <vt:lpstr>Create Controller</vt:lpstr>
      <vt:lpstr>Create Controller</vt:lpstr>
      <vt:lpstr>Create Controller</vt:lpstr>
      <vt:lpstr>Test Display Customer</vt:lpstr>
      <vt:lpstr>Insert Customer</vt:lpstr>
      <vt:lpstr>Create View</vt:lpstr>
      <vt:lpstr>Create View</vt:lpstr>
      <vt:lpstr>Create Insert Function</vt:lpstr>
      <vt:lpstr>Create function controller</vt:lpstr>
      <vt:lpstr>Test create customer</vt:lpstr>
      <vt:lpstr>Update Customer</vt:lpstr>
      <vt:lpstr>Update Add Form</vt:lpstr>
      <vt:lpstr>Update View Customer Form</vt:lpstr>
      <vt:lpstr>Update Customer Model</vt:lpstr>
      <vt:lpstr>Update Customer Controller</vt:lpstr>
      <vt:lpstr>Update Customer Controller</vt:lpstr>
      <vt:lpstr>Update Customer Controller</vt:lpstr>
      <vt:lpstr>Update View Customer</vt:lpstr>
      <vt:lpstr>Delete Customer</vt:lpstr>
      <vt:lpstr>Update Customer Model</vt:lpstr>
      <vt:lpstr>Update Customer Controller</vt:lpstr>
      <vt:lpstr>Update View Customer</vt:lpstr>
      <vt:lpstr>Close Database Connection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Codeigniter</dc:title>
  <dc:creator>Microsoft Office User</dc:creator>
  <cp:lastModifiedBy>ibadboy</cp:lastModifiedBy>
  <cp:revision>89</cp:revision>
  <cp:lastPrinted>2016-03-15T17:29:12Z</cp:lastPrinted>
  <dcterms:created xsi:type="dcterms:W3CDTF">2016-03-13T09:57:44Z</dcterms:created>
  <dcterms:modified xsi:type="dcterms:W3CDTF">2016-05-06T22:55:22Z</dcterms:modified>
</cp:coreProperties>
</file>